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2" r:id="rId9"/>
    <p:sldId id="263" r:id="rId10"/>
    <p:sldId id="264" r:id="rId11"/>
    <p:sldId id="266" r:id="rId12"/>
    <p:sldId id="291" r:id="rId13"/>
    <p:sldId id="287" r:id="rId14"/>
    <p:sldId id="288" r:id="rId15"/>
    <p:sldId id="289" r:id="rId16"/>
    <p:sldId id="290" r:id="rId17"/>
    <p:sldId id="269" r:id="rId18"/>
    <p:sldId id="268" r:id="rId19"/>
    <p:sldId id="272" r:id="rId20"/>
    <p:sldId id="273" r:id="rId21"/>
    <p:sldId id="274" r:id="rId22"/>
    <p:sldId id="270" r:id="rId23"/>
    <p:sldId id="271" r:id="rId24"/>
    <p:sldId id="275" r:id="rId25"/>
    <p:sldId id="276" r:id="rId26"/>
    <p:sldId id="277" r:id="rId27"/>
    <p:sldId id="283" r:id="rId28"/>
    <p:sldId id="278" r:id="rId29"/>
    <p:sldId id="279" r:id="rId30"/>
    <p:sldId id="280" r:id="rId31"/>
    <p:sldId id="281" r:id="rId32"/>
    <p:sldId id="282" r:id="rId33"/>
    <p:sldId id="284" r:id="rId34"/>
    <p:sldId id="285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89587" autoAdjust="0"/>
  </p:normalViewPr>
  <p:slideViewPr>
    <p:cSldViewPr snapToGrid="0">
      <p:cViewPr varScale="1">
        <p:scale>
          <a:sx n="82" d="100"/>
          <a:sy n="82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24D91-376C-4D57-AFE8-95B515F2CB6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</dgm:pt>
    <dgm:pt modelId="{DE852534-6900-4BD4-98B5-B435CD66FDD8}" type="pres">
      <dgm:prSet presAssocID="{65F24D91-376C-4D57-AFE8-95B515F2CB64}" presName="linearFlow" presStyleCnt="0">
        <dgm:presLayoutVars>
          <dgm:dir/>
          <dgm:resizeHandles val="exact"/>
        </dgm:presLayoutVars>
      </dgm:prSet>
      <dgm:spPr/>
    </dgm:pt>
  </dgm:ptLst>
  <dgm:cxnLst>
    <dgm:cxn modelId="{A94F0F7C-B416-407F-9F27-A65E5A4E0105}" type="presOf" srcId="{65F24D91-376C-4D57-AFE8-95B515F2CB64}" destId="{DE852534-6900-4BD4-98B5-B435CD66FDD8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0D6D-9E68-4D9E-AB90-CF1CD446B57A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41D2D-4A15-4F9B-9A3B-CEC35CCA811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216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1D2D-4A15-4F9B-9A3B-CEC35CCA811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376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1D2D-4A15-4F9B-9A3B-CEC35CCA811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798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1D2D-4A15-4F9B-9A3B-CEC35CCA8117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379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1D2D-4A15-4F9B-9A3B-CEC35CCA8117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207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94949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389864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75695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684281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561134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120157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321550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92323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36671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611441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273792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7D394-E6F1-4E4D-9189-B42F38828255}" type="datetimeFigureOut">
              <a:rPr lang="fr-BE" smtClean="0"/>
              <a:t>07-07-16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C4E7-ADD2-4183-9813-93B05D1A1DF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6777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10" Type="http://schemas.openxmlformats.org/officeDocument/2006/relationships/image" Target="../media/image35.gif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image" Target="../media/image55.jpe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19" Type="http://schemas.openxmlformats.org/officeDocument/2006/relationships/image" Target="../media/image21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sz="9600" b="1" dirty="0" smtClean="0"/>
              <a:t>Promotion  2016</a:t>
            </a:r>
            <a:endParaRPr lang="fr-BE" b="1" dirty="0"/>
          </a:p>
        </p:txBody>
      </p:sp>
      <p:pic>
        <p:nvPicPr>
          <p:cNvPr id="4" name="Image 3" descr="logoareh5x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84" y="2369020"/>
            <a:ext cx="2183757" cy="3198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/>
          <p:cNvGrpSpPr/>
          <p:nvPr/>
        </p:nvGrpSpPr>
        <p:grpSpPr>
          <a:xfrm>
            <a:off x="5679028" y="3125165"/>
            <a:ext cx="3951108" cy="1527857"/>
            <a:chOff x="7998106" y="2392170"/>
            <a:chExt cx="3541853" cy="1369602"/>
          </a:xfrm>
        </p:grpSpPr>
        <p:sp>
          <p:nvSpPr>
            <p:cNvPr id="8" name="Rectangle 7"/>
            <p:cNvSpPr/>
            <p:nvPr/>
          </p:nvSpPr>
          <p:spPr>
            <a:xfrm>
              <a:off x="7998106" y="2392170"/>
              <a:ext cx="3541853" cy="136960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9" name="Image 8" descr="WBE_logo horizontal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828" y="2459723"/>
              <a:ext cx="3310442" cy="1151578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3573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Ils se sont trouvé des passions.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48" y="1354837"/>
            <a:ext cx="5157787" cy="274161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61" y="155966"/>
            <a:ext cx="3215539" cy="40027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5" y="1234220"/>
            <a:ext cx="3557588" cy="29245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764"/>
            <a:ext cx="3545623" cy="30432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48" y="4096450"/>
            <a:ext cx="3110764" cy="38200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86" y="4158735"/>
            <a:ext cx="2700337" cy="26992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75" y="3893149"/>
            <a:ext cx="3278071" cy="16152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8" y="4894648"/>
            <a:ext cx="2576513" cy="23073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70" y="2513398"/>
            <a:ext cx="2819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1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6000" dirty="0" smtClean="0"/>
              <a:t>Certains ont conservé leur passion …</a:t>
            </a:r>
            <a:endParaRPr lang="fr-BE" sz="6000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040282552"/>
              </p:ext>
            </p:extLst>
          </p:nvPr>
        </p:nvGraphicFramePr>
        <p:xfrm>
          <a:off x="3267075" y="2363390"/>
          <a:ext cx="4876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3264694"/>
            <a:ext cx="2238375" cy="29122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1943100"/>
            <a:ext cx="5715000" cy="52260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1228725"/>
            <a:ext cx="37242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27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5000" b="1" dirty="0" smtClean="0"/>
              <a:t>Et puis, un jour de septembre 2010, ils ont poussé la porte de l’AREH de Spa. </a:t>
            </a:r>
            <a:endParaRPr lang="fr-BE" sz="5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83886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142874"/>
            <a:ext cx="9144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6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1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23988" y="-528638"/>
            <a:ext cx="9144000" cy="71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54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11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Et, ils ont découvert une formidable équipe éducative. 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1928813"/>
            <a:ext cx="9144000" cy="3900487"/>
          </a:xfrm>
        </p:spPr>
        <p:txBody>
          <a:bodyPr/>
          <a:lstStyle/>
          <a:p>
            <a:endParaRPr lang="fr-BE" dirty="0" smtClean="0"/>
          </a:p>
          <a:p>
            <a:endParaRPr lang="fr-BE" dirty="0"/>
          </a:p>
          <a:p>
            <a:r>
              <a:rPr lang="fr-BE" dirty="0" smtClean="0"/>
              <a:t>  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12080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-130618"/>
            <a:ext cx="4267200" cy="40386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84" y="3276059"/>
            <a:ext cx="4724161" cy="514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60" y="3457575"/>
            <a:ext cx="3767139" cy="44089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1" y="5225701"/>
            <a:ext cx="2757724" cy="18761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2797175"/>
            <a:ext cx="2679700" cy="26797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91" y="5190162"/>
            <a:ext cx="2588537" cy="19083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87" y="3001806"/>
            <a:ext cx="3248025" cy="19431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-195548"/>
            <a:ext cx="3914255" cy="31973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56" y="-605439"/>
            <a:ext cx="4030820" cy="41788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26" y="4366054"/>
            <a:ext cx="2301512" cy="273247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97" y="-373427"/>
            <a:ext cx="2313766" cy="333827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25" y="1873195"/>
            <a:ext cx="2109425" cy="249286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53" y="3056209"/>
            <a:ext cx="1448600" cy="130984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97" y="-619125"/>
            <a:ext cx="1780366" cy="3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1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Et, ils se sont mis à grandir …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98" y="1825625"/>
            <a:ext cx="6552603" cy="4351338"/>
          </a:xfrm>
        </p:spPr>
      </p:pic>
    </p:spTree>
    <p:extLst>
      <p:ext uri="{BB962C8B-B14F-4D97-AF65-F5344CB8AC3E}">
        <p14:creationId xmlns:p14="http://schemas.microsoft.com/office/powerpoint/2010/main" val="324821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81878"/>
            <a:ext cx="10515600" cy="908810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dirty="0" smtClean="0"/>
              <a:t>“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fr-BE" b="1" dirty="0" smtClean="0"/>
              <a:t>« Si </a:t>
            </a:r>
            <a:r>
              <a:rPr lang="fr-BE" b="1" dirty="0"/>
              <a:t>vous </a:t>
            </a:r>
            <a:r>
              <a:rPr lang="fr-BE" b="1" dirty="0" smtClean="0"/>
              <a:t>voulez </a:t>
            </a:r>
            <a:r>
              <a:rPr lang="fr-BE" b="1" dirty="0"/>
              <a:t>réussir, il faut ouvrir de nouvelles voies et éviter les chemins empruntés par les </a:t>
            </a:r>
            <a:r>
              <a:rPr lang="fr-BE" b="1" dirty="0" smtClean="0"/>
              <a:t>           promesses </a:t>
            </a:r>
            <a:r>
              <a:rPr lang="fr-BE" b="1" dirty="0"/>
              <a:t>de réussite</a:t>
            </a:r>
            <a:r>
              <a:rPr lang="fr-BE" b="1" dirty="0" smtClean="0"/>
              <a:t>. »              </a:t>
            </a:r>
            <a:br>
              <a:rPr lang="fr-BE" b="1" dirty="0" smtClean="0"/>
            </a:br>
            <a:r>
              <a:rPr lang="fr-BE" b="1" dirty="0"/>
              <a:t> </a:t>
            </a:r>
            <a:r>
              <a:rPr lang="fr-BE" b="1" dirty="0" smtClean="0"/>
              <a:t>                                                                          </a:t>
            </a:r>
            <a:r>
              <a:rPr lang="fr-BE" sz="2200" b="1" dirty="0" smtClean="0"/>
              <a:t>John Rockefeller.</a:t>
            </a:r>
            <a:r>
              <a:rPr lang="fr-BE" b="1" dirty="0" smtClean="0"/>
              <a:t/>
            </a:r>
            <a:br>
              <a:rPr lang="fr-BE" b="1" dirty="0" smtClean="0"/>
            </a:b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10515600" cy="4247322"/>
          </a:xfrm>
        </p:spPr>
      </p:pic>
    </p:spTree>
    <p:extLst>
      <p:ext uri="{BB962C8B-B14F-4D97-AF65-F5344CB8AC3E}">
        <p14:creationId xmlns:p14="http://schemas.microsoft.com/office/powerpoint/2010/main" val="1044744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0788"/>
          </a:xfrm>
        </p:spPr>
        <p:txBody>
          <a:bodyPr/>
          <a:lstStyle/>
          <a:p>
            <a:pPr algn="ctr"/>
            <a:r>
              <a:rPr lang="fr-BE" dirty="0" smtClean="0"/>
              <a:t>Ils ont multiplié les découvertes,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00" y="2157412"/>
            <a:ext cx="6555100" cy="4104481"/>
          </a:xfrm>
        </p:spPr>
      </p:pic>
    </p:spTree>
    <p:extLst>
      <p:ext uri="{BB962C8B-B14F-4D97-AF65-F5344CB8AC3E}">
        <p14:creationId xmlns:p14="http://schemas.microsoft.com/office/powerpoint/2010/main" val="4269812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54000"/>
            <a:ext cx="10058400" cy="6193596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ont développé leurs talents artistiques,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622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o</a:t>
            </a:r>
            <a:r>
              <a:rPr lang="fr-BE" dirty="0" smtClean="0"/>
              <a:t>nt découvert l’océanographie,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43" y="2049462"/>
            <a:ext cx="8672513" cy="4351338"/>
          </a:xfrm>
          <a:ln>
            <a:solidFill>
              <a:schemeClr val="tx1">
                <a:lumMod val="9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86247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0687"/>
            <a:ext cx="9144000" cy="4776787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a</a:t>
            </a:r>
            <a:r>
              <a:rPr lang="fr-BE" dirty="0" smtClean="0"/>
              <a:t>pprofondi leurs connaissances de l’art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2296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547938"/>
            <a:ext cx="7958137" cy="352425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</a:t>
            </a:r>
            <a:r>
              <a:rPr lang="fr-BE" dirty="0" smtClean="0"/>
              <a:t>réé des liens …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0032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637"/>
            <a:ext cx="9144000" cy="656272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et renforcé ceux du groupe. </a:t>
            </a:r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06559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Certains ont développé le sens de l’humour …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28813"/>
            <a:ext cx="8115300" cy="45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63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Celui du courage, de l’ambition, du dépassement de soi ;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290"/>
            <a:ext cx="5181600" cy="387000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7297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D’autres, le sens du travail … 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351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4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</a:t>
            </a:r>
            <a:r>
              <a:rPr lang="fr-BE" dirty="0" smtClean="0"/>
              <a:t>u le sens de la fête …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702263"/>
            <a:ext cx="5157787" cy="4375943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1690688"/>
            <a:ext cx="4912784" cy="4498975"/>
          </a:xfrm>
        </p:spPr>
      </p:pic>
    </p:spTree>
    <p:extLst>
      <p:ext uri="{BB962C8B-B14F-4D97-AF65-F5344CB8AC3E}">
        <p14:creationId xmlns:p14="http://schemas.microsoft.com/office/powerpoint/2010/main" val="3853897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Retour en …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14" y="1825625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270847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Pas toujours celui de l’élégance … </a:t>
            </a:r>
            <a:endParaRPr lang="fr-BE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583200"/>
            <a:ext cx="9468815" cy="4646357"/>
          </a:xfrm>
        </p:spPr>
      </p:pic>
    </p:spTree>
    <p:extLst>
      <p:ext uri="{BB962C8B-B14F-4D97-AF65-F5344CB8AC3E}">
        <p14:creationId xmlns:p14="http://schemas.microsoft.com/office/powerpoint/2010/main" val="2041841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Mais bien celui de l’amitié et … </a:t>
            </a:r>
            <a:endParaRPr lang="fr-BE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8" y="1690688"/>
            <a:ext cx="7158037" cy="4572000"/>
          </a:xfrm>
        </p:spPr>
      </p:pic>
    </p:spTree>
    <p:extLst>
      <p:ext uri="{BB962C8B-B14F-4D97-AF65-F5344CB8AC3E}">
        <p14:creationId xmlns:p14="http://schemas.microsoft.com/office/powerpoint/2010/main" val="2187711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</a:t>
            </a:r>
            <a:r>
              <a:rPr lang="fr-BE" dirty="0" smtClean="0"/>
              <a:t>e la solidarité …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1495694"/>
            <a:ext cx="6900862" cy="4752706"/>
          </a:xfrm>
        </p:spPr>
      </p:pic>
    </p:spTree>
    <p:extLst>
      <p:ext uri="{BB962C8B-B14F-4D97-AF65-F5344CB8AC3E}">
        <p14:creationId xmlns:p14="http://schemas.microsoft.com/office/powerpoint/2010/main" val="1317115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9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Pour devenir les citoyens de demain.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Image 3" descr="D:\Spa\Logos\logoareh5x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580" y="3602036"/>
            <a:ext cx="1331087" cy="159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5945246" y="3634012"/>
            <a:ext cx="3951108" cy="1527857"/>
            <a:chOff x="7998106" y="2392170"/>
            <a:chExt cx="3541853" cy="1369602"/>
          </a:xfrm>
        </p:grpSpPr>
        <p:sp>
          <p:nvSpPr>
            <p:cNvPr id="7" name="Rectangle 6"/>
            <p:cNvSpPr/>
            <p:nvPr/>
          </p:nvSpPr>
          <p:spPr>
            <a:xfrm>
              <a:off x="7998106" y="2392170"/>
              <a:ext cx="3541853" cy="136960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8" name="Image 7" descr="WBE_logo horizontal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828" y="2459723"/>
              <a:ext cx="3310442" cy="1151578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5393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368"/>
            <a:ext cx="1535834" cy="127189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28" y="4916173"/>
            <a:ext cx="1950720" cy="15026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04" y="6056626"/>
            <a:ext cx="1982488" cy="9018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63" y="6282665"/>
            <a:ext cx="1293254" cy="6052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00"/>
            <a:ext cx="1532586" cy="19146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9" y="5338268"/>
            <a:ext cx="1800225" cy="15310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40180"/>
            <a:ext cx="4953000" cy="25178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5" y="1690687"/>
            <a:ext cx="3588055" cy="35396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52" y="1690687"/>
            <a:ext cx="2222500" cy="27813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658"/>
            <a:ext cx="1504986" cy="24508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06" y="1803042"/>
            <a:ext cx="2256208" cy="253713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90" y="1690686"/>
            <a:ext cx="3373167" cy="32664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170257"/>
            <a:ext cx="12372304" cy="18841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47" y="-170258"/>
            <a:ext cx="2051977" cy="189570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08" y="-261871"/>
            <a:ext cx="2592388" cy="198731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39" y="4997812"/>
            <a:ext cx="2028354" cy="105881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6056626"/>
            <a:ext cx="1085850" cy="8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6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5300" dirty="0" smtClean="0"/>
              <a:t>Naissance de nos futurs rhétoriciens … </a:t>
            </a:r>
            <a:endParaRPr lang="fr-BE" sz="5300" dirty="0"/>
          </a:p>
        </p:txBody>
      </p:sp>
    </p:spTree>
    <p:extLst>
      <p:ext uri="{BB962C8B-B14F-4D97-AF65-F5344CB8AC3E}">
        <p14:creationId xmlns:p14="http://schemas.microsoft.com/office/powerpoint/2010/main" val="354653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 smtClean="0"/>
              <a:t>Ils ne sont pas arrivés directement chez nous. 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0251" y="1820730"/>
            <a:ext cx="5211498" cy="4351338"/>
          </a:xfrm>
        </p:spPr>
      </p:pic>
    </p:spTree>
    <p:extLst>
      <p:ext uri="{BB962C8B-B14F-4D97-AF65-F5344CB8AC3E}">
        <p14:creationId xmlns:p14="http://schemas.microsoft.com/office/powerpoint/2010/main" val="1872750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5075"/>
          </a:xfrm>
        </p:spPr>
        <p:txBody>
          <a:bodyPr/>
          <a:lstStyle/>
          <a:p>
            <a:pPr algn="ctr"/>
            <a:r>
              <a:rPr lang="fr-BE" dirty="0" smtClean="0"/>
              <a:t>Ils ont d’abord goûté aux joies de l’école,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0453" y="614365"/>
            <a:ext cx="4786311" cy="74723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51736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Ils ont  aussi appris à vivre en groupe …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89460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à</a:t>
            </a:r>
            <a:r>
              <a:rPr lang="fr-BE" dirty="0" smtClean="0"/>
              <a:t>  grandir ensemble …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60" y="2197100"/>
            <a:ext cx="3263503" cy="43513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8" y="2197100"/>
            <a:ext cx="3290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8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369</TotalTime>
  <Words>182</Words>
  <Application>Microsoft Office PowerPoint</Application>
  <PresentationFormat>Grand écran</PresentationFormat>
  <Paragraphs>34</Paragraphs>
  <Slides>34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Promotion  2016</vt:lpstr>
      <vt:lpstr>“ « Si vous voulez réussir, il faut ouvrir de nouvelles voies et éviter les chemins empruntés par les            promesses de réussite. »                                                                                          John Rockefeller. </vt:lpstr>
      <vt:lpstr>Retour en …</vt:lpstr>
      <vt:lpstr>Présentation PowerPoint</vt:lpstr>
      <vt:lpstr>         Naissance de nos futurs rhétoriciens … </vt:lpstr>
      <vt:lpstr>Ils ne sont pas arrivés directement chez nous. </vt:lpstr>
      <vt:lpstr>Ils ont d’abord goûté aux joies de l’école,</vt:lpstr>
      <vt:lpstr>Ils ont  aussi appris à vivre en groupe …</vt:lpstr>
      <vt:lpstr>à  grandir ensemble …</vt:lpstr>
      <vt:lpstr>Ils se sont trouvé des passions. </vt:lpstr>
      <vt:lpstr>Présentation PowerPoint</vt:lpstr>
      <vt:lpstr>Et puis, un jour de septembre 2010, ils ont poussé la porte de l’AREH de Spa. </vt:lpstr>
      <vt:lpstr>Présentation PowerPoint</vt:lpstr>
      <vt:lpstr>Présentation PowerPoint</vt:lpstr>
      <vt:lpstr>Présentation PowerPoint</vt:lpstr>
      <vt:lpstr>Présentation PowerPoint</vt:lpstr>
      <vt:lpstr>Et, ils ont découvert une formidable équipe éducative. </vt:lpstr>
      <vt:lpstr>Présentation PowerPoint</vt:lpstr>
      <vt:lpstr>Et, ils se sont mis à grandir … </vt:lpstr>
      <vt:lpstr>Ils ont multiplié les découvertes, </vt:lpstr>
      <vt:lpstr>ont développé leurs talents artistiques, </vt:lpstr>
      <vt:lpstr>ont découvert l’océanographie, </vt:lpstr>
      <vt:lpstr>approfondi leurs connaissances de l’art</vt:lpstr>
      <vt:lpstr>créé des liens … </vt:lpstr>
      <vt:lpstr>et renforcé ceux du groupe. </vt:lpstr>
      <vt:lpstr>Certains ont développé le sens de l’humour …</vt:lpstr>
      <vt:lpstr>Celui du courage, de l’ambition, du dépassement de soi ; </vt:lpstr>
      <vt:lpstr>D’autres, le sens du travail … </vt:lpstr>
      <vt:lpstr>ou le sens de la fête …</vt:lpstr>
      <vt:lpstr>Pas toujours celui de l’élégance … </vt:lpstr>
      <vt:lpstr>Mais bien celui de l’amitié et … </vt:lpstr>
      <vt:lpstr>de la solidarité …</vt:lpstr>
      <vt:lpstr>Présentation PowerPoint</vt:lpstr>
      <vt:lpstr>Pour devenir les citoyens de demain.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Promotion 2016</dc:title>
  <dc:creator>admin</dc:creator>
  <cp:lastModifiedBy>Prefet</cp:lastModifiedBy>
  <cp:revision>38</cp:revision>
  <dcterms:created xsi:type="dcterms:W3CDTF">2016-06-27T07:33:00Z</dcterms:created>
  <dcterms:modified xsi:type="dcterms:W3CDTF">2016-07-07T13:18:28Z</dcterms:modified>
</cp:coreProperties>
</file>